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7" r:id="rId5"/>
  </p:sldIdLst>
  <p:sldSz cx="30275213" cy="4280376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B9E1-BDD1-4EB2-99DC-196993A7AD3C}" v="124" dt="2024-10-10T04:33:4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25" d="100"/>
          <a:sy n="25" d="100"/>
        </p:scale>
        <p:origin x="1032" y="-3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den Leicester" userId="d7522edd-d9ba-4f1f-84ea-3a8dd0c881f9" providerId="ADAL" clId="{F27DB9E1-BDD1-4EB2-99DC-196993A7AD3C}"/>
    <pc:docChg chg="undo custSel addSld delSld modSld">
      <pc:chgData name="Brayden Leicester" userId="d7522edd-d9ba-4f1f-84ea-3a8dd0c881f9" providerId="ADAL" clId="{F27DB9E1-BDD1-4EB2-99DC-196993A7AD3C}" dt="2024-10-10T04:34:18.626" v="598" actId="20577"/>
      <pc:docMkLst>
        <pc:docMk/>
      </pc:docMkLst>
      <pc:sldChg chg="addSp delSp modSp mod">
        <pc:chgData name="Brayden Leicester" userId="d7522edd-d9ba-4f1f-84ea-3a8dd0c881f9" providerId="ADAL" clId="{F27DB9E1-BDD1-4EB2-99DC-196993A7AD3C}" dt="2024-10-10T04:34:18.626" v="598" actId="20577"/>
        <pc:sldMkLst>
          <pc:docMk/>
          <pc:sldMk cId="906564960" sldId="257"/>
        </pc:sldMkLst>
        <pc:spChg chg="mod">
          <ac:chgData name="Brayden Leicester" userId="d7522edd-d9ba-4f1f-84ea-3a8dd0c881f9" providerId="ADAL" clId="{F27DB9E1-BDD1-4EB2-99DC-196993A7AD3C}" dt="2024-10-10T03:28:34.584" v="193" actId="1076"/>
          <ac:spMkLst>
            <pc:docMk/>
            <pc:sldMk cId="906564960" sldId="257"/>
            <ac:spMk id="5" creationId="{2D965023-55FC-9228-4DC0-C58C2F7EC21F}"/>
          </ac:spMkLst>
        </pc:spChg>
        <pc:spChg chg="mod">
          <ac:chgData name="Brayden Leicester" userId="d7522edd-d9ba-4f1f-84ea-3a8dd0c881f9" providerId="ADAL" clId="{F27DB9E1-BDD1-4EB2-99DC-196993A7AD3C}" dt="2024-10-10T04:29:14.522" v="571" actId="20577"/>
          <ac:spMkLst>
            <pc:docMk/>
            <pc:sldMk cId="906564960" sldId="257"/>
            <ac:spMk id="8" creationId="{47679EB3-0018-5656-0640-6F53401F169A}"/>
          </ac:spMkLst>
        </pc:spChg>
        <pc:spChg chg="mod">
          <ac:chgData name="Brayden Leicester" userId="d7522edd-d9ba-4f1f-84ea-3a8dd0c881f9" providerId="ADAL" clId="{F27DB9E1-BDD1-4EB2-99DC-196993A7AD3C}" dt="2024-10-10T04:21:54.265" v="416" actId="20577"/>
          <ac:spMkLst>
            <pc:docMk/>
            <pc:sldMk cId="906564960" sldId="257"/>
            <ac:spMk id="12" creationId="{264FD781-9D19-41B7-683D-0E529C861DEC}"/>
          </ac:spMkLst>
        </pc:spChg>
        <pc:spChg chg="mod">
          <ac:chgData name="Brayden Leicester" userId="d7522edd-d9ba-4f1f-84ea-3a8dd0c881f9" providerId="ADAL" clId="{F27DB9E1-BDD1-4EB2-99DC-196993A7AD3C}" dt="2024-10-10T04:28:59.673" v="555" actId="20577"/>
          <ac:spMkLst>
            <pc:docMk/>
            <pc:sldMk cId="906564960" sldId="257"/>
            <ac:spMk id="13" creationId="{3EF7E2E8-704B-18E2-FE78-E38CA036ADB8}"/>
          </ac:spMkLst>
        </pc:spChg>
        <pc:spChg chg="mod ord">
          <ac:chgData name="Brayden Leicester" userId="d7522edd-d9ba-4f1f-84ea-3a8dd0c881f9" providerId="ADAL" clId="{F27DB9E1-BDD1-4EB2-99DC-196993A7AD3C}" dt="2024-10-10T04:34:18.626" v="598" actId="20577"/>
          <ac:spMkLst>
            <pc:docMk/>
            <pc:sldMk cId="906564960" sldId="257"/>
            <ac:spMk id="14" creationId="{9FBB55BF-E0F2-7C19-82A4-C13AEB970563}"/>
          </ac:spMkLst>
        </pc:spChg>
        <pc:spChg chg="mod">
          <ac:chgData name="Brayden Leicester" userId="d7522edd-d9ba-4f1f-84ea-3a8dd0c881f9" providerId="ADAL" clId="{F27DB9E1-BDD1-4EB2-99DC-196993A7AD3C}" dt="2024-10-10T03:15:18.111" v="74" actId="164"/>
          <ac:spMkLst>
            <pc:docMk/>
            <pc:sldMk cId="906564960" sldId="257"/>
            <ac:spMk id="17" creationId="{9293F3A1-5B7C-D6BF-BD4C-1706C85CD90F}"/>
          </ac:spMkLst>
        </pc:spChg>
        <pc:spChg chg="add mod ord">
          <ac:chgData name="Brayden Leicester" userId="d7522edd-d9ba-4f1f-84ea-3a8dd0c881f9" providerId="ADAL" clId="{F27DB9E1-BDD1-4EB2-99DC-196993A7AD3C}" dt="2024-10-10T04:07:34.941" v="304" actId="14100"/>
          <ac:spMkLst>
            <pc:docMk/>
            <pc:sldMk cId="906564960" sldId="257"/>
            <ac:spMk id="24" creationId="{6BC2BC25-C0D9-E385-C1C6-90031F97C461}"/>
          </ac:spMkLst>
        </pc:spChg>
        <pc:spChg chg="add del mod">
          <ac:chgData name="Brayden Leicester" userId="d7522edd-d9ba-4f1f-84ea-3a8dd0c881f9" providerId="ADAL" clId="{F27DB9E1-BDD1-4EB2-99DC-196993A7AD3C}" dt="2024-10-10T03:12:39.805" v="37" actId="478"/>
          <ac:spMkLst>
            <pc:docMk/>
            <pc:sldMk cId="906564960" sldId="257"/>
            <ac:spMk id="25" creationId="{60281C1D-DF36-F19F-A47B-145526CE0EBF}"/>
          </ac:spMkLst>
        </pc:spChg>
        <pc:spChg chg="mod">
          <ac:chgData name="Brayden Leicester" userId="d7522edd-d9ba-4f1f-84ea-3a8dd0c881f9" providerId="ADAL" clId="{F27DB9E1-BDD1-4EB2-99DC-196993A7AD3C}" dt="2024-10-10T04:25:38.032" v="445" actId="255"/>
          <ac:spMkLst>
            <pc:docMk/>
            <pc:sldMk cId="906564960" sldId="257"/>
            <ac:spMk id="26" creationId="{FB5F2CD5-E6E4-C2D1-BC63-49FB81993B3E}"/>
          </ac:spMkLst>
        </pc:spChg>
        <pc:spChg chg="add mod ord">
          <ac:chgData name="Brayden Leicester" userId="d7522edd-d9ba-4f1f-84ea-3a8dd0c881f9" providerId="ADAL" clId="{F27DB9E1-BDD1-4EB2-99DC-196993A7AD3C}" dt="2024-10-10T04:29:36.520" v="573" actId="14100"/>
          <ac:spMkLst>
            <pc:docMk/>
            <pc:sldMk cId="906564960" sldId="257"/>
            <ac:spMk id="28" creationId="{3A0691DF-E9BC-163B-16B7-02A68E2082F5}"/>
          </ac:spMkLst>
        </pc:spChg>
        <pc:spChg chg="mod">
          <ac:chgData name="Brayden Leicester" userId="d7522edd-d9ba-4f1f-84ea-3a8dd0c881f9" providerId="ADAL" clId="{F27DB9E1-BDD1-4EB2-99DC-196993A7AD3C}" dt="2024-10-10T03:15:43.671" v="80" actId="1076"/>
          <ac:spMkLst>
            <pc:docMk/>
            <pc:sldMk cId="906564960" sldId="257"/>
            <ac:spMk id="30" creationId="{60AF4DD9-5025-7749-35FA-6639DF2CFDD6}"/>
          </ac:spMkLst>
        </pc:spChg>
        <pc:spChg chg="add mod">
          <ac:chgData name="Brayden Leicester" userId="d7522edd-d9ba-4f1f-84ea-3a8dd0c881f9" providerId="ADAL" clId="{F27DB9E1-BDD1-4EB2-99DC-196993A7AD3C}" dt="2024-10-10T04:21:02.653" v="397" actId="1076"/>
          <ac:spMkLst>
            <pc:docMk/>
            <pc:sldMk cId="906564960" sldId="257"/>
            <ac:spMk id="31" creationId="{1E76F407-E66E-2337-EBDB-0CB40C405B88}"/>
          </ac:spMkLst>
        </pc:spChg>
        <pc:spChg chg="mod">
          <ac:chgData name="Brayden Leicester" userId="d7522edd-d9ba-4f1f-84ea-3a8dd0c881f9" providerId="ADAL" clId="{F27DB9E1-BDD1-4EB2-99DC-196993A7AD3C}" dt="2024-10-10T03:20:37.681" v="138" actId="20577"/>
          <ac:spMkLst>
            <pc:docMk/>
            <pc:sldMk cId="906564960" sldId="257"/>
            <ac:spMk id="32" creationId="{CF06E9DC-9E8A-9385-3803-AC1DBB243C5E}"/>
          </ac:spMkLst>
        </pc:spChg>
        <pc:spChg chg="add mod ord">
          <ac:chgData name="Brayden Leicester" userId="d7522edd-d9ba-4f1f-84ea-3a8dd0c881f9" providerId="ADAL" clId="{F27DB9E1-BDD1-4EB2-99DC-196993A7AD3C}" dt="2024-10-10T03:20:23.138" v="136" actId="14100"/>
          <ac:spMkLst>
            <pc:docMk/>
            <pc:sldMk cId="906564960" sldId="257"/>
            <ac:spMk id="33" creationId="{7A9D3066-110D-6D69-A04E-FB51E8D55C87}"/>
          </ac:spMkLst>
        </pc:spChg>
        <pc:spChg chg="add mod ord">
          <ac:chgData name="Brayden Leicester" userId="d7522edd-d9ba-4f1f-84ea-3a8dd0c881f9" providerId="ADAL" clId="{F27DB9E1-BDD1-4EB2-99DC-196993A7AD3C}" dt="2024-10-10T04:27:51.976" v="507" actId="14100"/>
          <ac:spMkLst>
            <pc:docMk/>
            <pc:sldMk cId="906564960" sldId="257"/>
            <ac:spMk id="41" creationId="{621375E3-72BC-E5EC-A0CF-8108D632B690}"/>
          </ac:spMkLst>
        </pc:spChg>
        <pc:spChg chg="add mod">
          <ac:chgData name="Brayden Leicester" userId="d7522edd-d9ba-4f1f-84ea-3a8dd0c881f9" providerId="ADAL" clId="{F27DB9E1-BDD1-4EB2-99DC-196993A7AD3C}" dt="2024-10-10T04:25:16.302" v="441" actId="1076"/>
          <ac:spMkLst>
            <pc:docMk/>
            <pc:sldMk cId="906564960" sldId="257"/>
            <ac:spMk id="47" creationId="{D4AD5108-C22A-6648-95D3-DBAAABAFC217}"/>
          </ac:spMkLst>
        </pc:spChg>
        <pc:grpChg chg="add del mod">
          <ac:chgData name="Brayden Leicester" userId="d7522edd-d9ba-4f1f-84ea-3a8dd0c881f9" providerId="ADAL" clId="{F27DB9E1-BDD1-4EB2-99DC-196993A7AD3C}" dt="2024-10-10T04:23:47.343" v="417" actId="478"/>
          <ac:grpSpMkLst>
            <pc:docMk/>
            <pc:sldMk cId="906564960" sldId="257"/>
            <ac:grpSpMk id="20" creationId="{58EF41B3-6127-24F3-602C-271697F6BA17}"/>
          </ac:grpSpMkLst>
        </pc:grpChg>
        <pc:grpChg chg="add mod topLvl">
          <ac:chgData name="Brayden Leicester" userId="d7522edd-d9ba-4f1f-84ea-3a8dd0c881f9" providerId="ADAL" clId="{F27DB9E1-BDD1-4EB2-99DC-196993A7AD3C}" dt="2024-10-10T04:30:35.598" v="576" actId="164"/>
          <ac:grpSpMkLst>
            <pc:docMk/>
            <pc:sldMk cId="906564960" sldId="257"/>
            <ac:grpSpMk id="27" creationId="{9A8ECCB6-D468-B411-EECD-69A63E426DCE}"/>
          </ac:grpSpMkLst>
        </pc:grpChg>
        <pc:grpChg chg="add mod">
          <ac:chgData name="Brayden Leicester" userId="d7522edd-d9ba-4f1f-84ea-3a8dd0c881f9" providerId="ADAL" clId="{F27DB9E1-BDD1-4EB2-99DC-196993A7AD3C}" dt="2024-10-10T04:33:48.457" v="593" actId="164"/>
          <ac:grpSpMkLst>
            <pc:docMk/>
            <pc:sldMk cId="906564960" sldId="257"/>
            <ac:grpSpMk id="29" creationId="{F7873DA7-A9A9-627C-F7D2-CC16E375CD59}"/>
          </ac:grpSpMkLst>
        </pc:grpChg>
        <pc:grpChg chg="add mod">
          <ac:chgData name="Brayden Leicester" userId="d7522edd-d9ba-4f1f-84ea-3a8dd0c881f9" providerId="ADAL" clId="{F27DB9E1-BDD1-4EB2-99DC-196993A7AD3C}" dt="2024-10-10T04:26:32.004" v="472" actId="1076"/>
          <ac:grpSpMkLst>
            <pc:docMk/>
            <pc:sldMk cId="906564960" sldId="257"/>
            <ac:grpSpMk id="34" creationId="{969DABCB-269F-0B89-6298-EBE9C1DACD7A}"/>
          </ac:grpSpMkLst>
        </pc:grpChg>
        <pc:grpChg chg="add mod">
          <ac:chgData name="Brayden Leicester" userId="d7522edd-d9ba-4f1f-84ea-3a8dd0c881f9" providerId="ADAL" clId="{F27DB9E1-BDD1-4EB2-99DC-196993A7AD3C}" dt="2024-10-10T04:26:52.154" v="474" actId="1076"/>
          <ac:grpSpMkLst>
            <pc:docMk/>
            <pc:sldMk cId="906564960" sldId="257"/>
            <ac:grpSpMk id="50" creationId="{887C28F7-5288-A64E-320D-82D8D71D8A31}"/>
          </ac:grpSpMkLst>
        </pc:grpChg>
        <pc:grpChg chg="add mod">
          <ac:chgData name="Brayden Leicester" userId="d7522edd-d9ba-4f1f-84ea-3a8dd0c881f9" providerId="ADAL" clId="{F27DB9E1-BDD1-4EB2-99DC-196993A7AD3C}" dt="2024-10-10T04:30:49.719" v="579" actId="1076"/>
          <ac:grpSpMkLst>
            <pc:docMk/>
            <pc:sldMk cId="906564960" sldId="257"/>
            <ac:grpSpMk id="51" creationId="{BE16D12F-9AF3-6E31-0215-C57AD156E4A9}"/>
          </ac:grpSpMkLst>
        </pc:grpChg>
        <pc:grpChg chg="add mod">
          <ac:chgData name="Brayden Leicester" userId="d7522edd-d9ba-4f1f-84ea-3a8dd0c881f9" providerId="ADAL" clId="{F27DB9E1-BDD1-4EB2-99DC-196993A7AD3C}" dt="2024-10-10T04:33:51.093" v="594" actId="1076"/>
          <ac:grpSpMkLst>
            <pc:docMk/>
            <pc:sldMk cId="906564960" sldId="257"/>
            <ac:grpSpMk id="54" creationId="{98F608CB-0DA7-F603-08CB-F42FD8889B90}"/>
          </ac:grpSpMkLst>
        </pc:grpChg>
        <pc:picChg chg="del">
          <ac:chgData name="Brayden Leicester" userId="d7522edd-d9ba-4f1f-84ea-3a8dd0c881f9" providerId="ADAL" clId="{F27DB9E1-BDD1-4EB2-99DC-196993A7AD3C}" dt="2024-10-10T03:19:18.380" v="122" actId="478"/>
          <ac:picMkLst>
            <pc:docMk/>
            <pc:sldMk cId="906564960" sldId="257"/>
            <ac:picMk id="2" creationId="{E9FAD2C3-6D92-E8BA-B197-5ABDB7767C3B}"/>
          </ac:picMkLst>
        </pc:picChg>
        <pc:picChg chg="add mod ord">
          <ac:chgData name="Brayden Leicester" userId="d7522edd-d9ba-4f1f-84ea-3a8dd0c881f9" providerId="ADAL" clId="{F27DB9E1-BDD1-4EB2-99DC-196993A7AD3C}" dt="2024-10-10T04:27:53.550" v="508" actId="1076"/>
          <ac:picMkLst>
            <pc:docMk/>
            <pc:sldMk cId="906564960" sldId="257"/>
            <ac:picMk id="3" creationId="{93C28259-E54F-B4FF-7445-1F171A72A75A}"/>
          </ac:picMkLst>
        </pc:picChg>
        <pc:picChg chg="add del mod">
          <ac:chgData name="Brayden Leicester" userId="d7522edd-d9ba-4f1f-84ea-3a8dd0c881f9" providerId="ADAL" clId="{F27DB9E1-BDD1-4EB2-99DC-196993A7AD3C}" dt="2024-10-10T04:04:52.295" v="282" actId="478"/>
          <ac:picMkLst>
            <pc:docMk/>
            <pc:sldMk cId="906564960" sldId="257"/>
            <ac:picMk id="4" creationId="{27CCF8E8-9D28-F911-C43C-3FC85EEA6EDC}"/>
          </ac:picMkLst>
        </pc:picChg>
        <pc:picChg chg="add mod ord">
          <ac:chgData name="Brayden Leicester" userId="d7522edd-d9ba-4f1f-84ea-3a8dd0c881f9" providerId="ADAL" clId="{F27DB9E1-BDD1-4EB2-99DC-196993A7AD3C}" dt="2024-10-10T03:45:11.508" v="265" actId="1076"/>
          <ac:picMkLst>
            <pc:docMk/>
            <pc:sldMk cId="906564960" sldId="257"/>
            <ac:picMk id="6" creationId="{29C14B13-1E91-BA1B-A69C-37532C85DF66}"/>
          </ac:picMkLst>
        </pc:picChg>
        <pc:picChg chg="del mod">
          <ac:chgData name="Brayden Leicester" userId="d7522edd-d9ba-4f1f-84ea-3a8dd0c881f9" providerId="ADAL" clId="{F27DB9E1-BDD1-4EB2-99DC-196993A7AD3C}" dt="2024-10-10T03:27:06.380" v="181" actId="478"/>
          <ac:picMkLst>
            <pc:docMk/>
            <pc:sldMk cId="906564960" sldId="257"/>
            <ac:picMk id="6" creationId="{BBCF8A84-9CB9-1015-C201-14332F3C2D60}"/>
          </ac:picMkLst>
        </pc:picChg>
        <pc:picChg chg="add mod ord">
          <ac:chgData name="Brayden Leicester" userId="d7522edd-d9ba-4f1f-84ea-3a8dd0c881f9" providerId="ADAL" clId="{F27DB9E1-BDD1-4EB2-99DC-196993A7AD3C}" dt="2024-10-10T04:30:54.482" v="580" actId="1076"/>
          <ac:picMkLst>
            <pc:docMk/>
            <pc:sldMk cId="906564960" sldId="257"/>
            <ac:picMk id="7" creationId="{F151D483-CFDE-9DA2-8932-685A4E01007E}"/>
          </ac:picMkLst>
        </pc:picChg>
        <pc:picChg chg="add mod">
          <ac:chgData name="Brayden Leicester" userId="d7522edd-d9ba-4f1f-84ea-3a8dd0c881f9" providerId="ADAL" clId="{F27DB9E1-BDD1-4EB2-99DC-196993A7AD3C}" dt="2024-10-10T03:20:15.533" v="135" actId="164"/>
          <ac:picMkLst>
            <pc:docMk/>
            <pc:sldMk cId="906564960" sldId="257"/>
            <ac:picMk id="9" creationId="{3E45EE9F-51DE-8BEA-BD52-B3F9A1F692F9}"/>
          </ac:picMkLst>
        </pc:picChg>
        <pc:picChg chg="add mod">
          <ac:chgData name="Brayden Leicester" userId="d7522edd-d9ba-4f1f-84ea-3a8dd0c881f9" providerId="ADAL" clId="{F27DB9E1-BDD1-4EB2-99DC-196993A7AD3C}" dt="2024-10-10T04:30:57.444" v="581" actId="1076"/>
          <ac:picMkLst>
            <pc:docMk/>
            <pc:sldMk cId="906564960" sldId="257"/>
            <ac:picMk id="10" creationId="{3A2BBF0C-AEBF-2055-0074-5E1AFAB39DDD}"/>
          </ac:picMkLst>
        </pc:picChg>
        <pc:picChg chg="add del mod">
          <ac:chgData name="Brayden Leicester" userId="d7522edd-d9ba-4f1f-84ea-3a8dd0c881f9" providerId="ADAL" clId="{F27DB9E1-BDD1-4EB2-99DC-196993A7AD3C}" dt="2024-10-10T04:33:12.313" v="585" actId="478"/>
          <ac:picMkLst>
            <pc:docMk/>
            <pc:sldMk cId="906564960" sldId="257"/>
            <ac:picMk id="11" creationId="{D533DFD8-0A4A-C2E8-93FF-49CBCF31F57A}"/>
          </ac:picMkLst>
        </pc:picChg>
        <pc:picChg chg="add mod ord">
          <ac:chgData name="Brayden Leicester" userId="d7522edd-d9ba-4f1f-84ea-3a8dd0c881f9" providerId="ADAL" clId="{F27DB9E1-BDD1-4EB2-99DC-196993A7AD3C}" dt="2024-10-10T04:24:55.721" v="434" actId="1076"/>
          <ac:picMkLst>
            <pc:docMk/>
            <pc:sldMk cId="906564960" sldId="257"/>
            <ac:picMk id="15" creationId="{3E017855-A9B8-76CE-F703-448E3003DFF5}"/>
          </ac:picMkLst>
        </pc:picChg>
        <pc:picChg chg="del">
          <ac:chgData name="Brayden Leicester" userId="d7522edd-d9ba-4f1f-84ea-3a8dd0c881f9" providerId="ADAL" clId="{F27DB9E1-BDD1-4EB2-99DC-196993A7AD3C}" dt="2024-10-10T03:10:59.855" v="23" actId="478"/>
          <ac:picMkLst>
            <pc:docMk/>
            <pc:sldMk cId="906564960" sldId="257"/>
            <ac:picMk id="15" creationId="{CF837324-56C2-5DDE-1CD9-9485B6FE1A33}"/>
          </ac:picMkLst>
        </pc:picChg>
        <pc:picChg chg="del mod">
          <ac:chgData name="Brayden Leicester" userId="d7522edd-d9ba-4f1f-84ea-3a8dd0c881f9" providerId="ADAL" clId="{F27DB9E1-BDD1-4EB2-99DC-196993A7AD3C}" dt="2024-10-10T03:14:29.841" v="61" actId="478"/>
          <ac:picMkLst>
            <pc:docMk/>
            <pc:sldMk cId="906564960" sldId="257"/>
            <ac:picMk id="16" creationId="{8723AB92-1FD3-7285-A367-13242385A946}"/>
          </ac:picMkLst>
        </pc:picChg>
        <pc:picChg chg="add del mod ord topLvl">
          <ac:chgData name="Brayden Leicester" userId="d7522edd-d9ba-4f1f-84ea-3a8dd0c881f9" providerId="ADAL" clId="{F27DB9E1-BDD1-4EB2-99DC-196993A7AD3C}" dt="2024-10-10T04:23:47.343" v="417" actId="478"/>
          <ac:picMkLst>
            <pc:docMk/>
            <pc:sldMk cId="906564960" sldId="257"/>
            <ac:picMk id="19" creationId="{97D60902-A0A1-1F04-93E3-D97B995030FF}"/>
          </ac:picMkLst>
        </pc:picChg>
        <pc:picChg chg="del">
          <ac:chgData name="Brayden Leicester" userId="d7522edd-d9ba-4f1f-84ea-3a8dd0c881f9" providerId="ADAL" clId="{F27DB9E1-BDD1-4EB2-99DC-196993A7AD3C}" dt="2024-10-10T03:10:32.789" v="14" actId="478"/>
          <ac:picMkLst>
            <pc:docMk/>
            <pc:sldMk cId="906564960" sldId="257"/>
            <ac:picMk id="19" creationId="{F6A34E21-AA4D-9A72-7669-C17F10F7A268}"/>
          </ac:picMkLst>
        </pc:picChg>
        <pc:picChg chg="add mod ord">
          <ac:chgData name="Brayden Leicester" userId="d7522edd-d9ba-4f1f-84ea-3a8dd0c881f9" providerId="ADAL" clId="{F27DB9E1-BDD1-4EB2-99DC-196993A7AD3C}" dt="2024-10-10T04:25:05.125" v="439" actId="1076"/>
          <ac:picMkLst>
            <pc:docMk/>
            <pc:sldMk cId="906564960" sldId="257"/>
            <ac:picMk id="21" creationId="{54CC3E41-5A86-76C8-2112-118B50C5AC85}"/>
          </ac:picMkLst>
        </pc:picChg>
        <pc:picChg chg="add del mod">
          <ac:chgData name="Brayden Leicester" userId="d7522edd-d9ba-4f1f-84ea-3a8dd0c881f9" providerId="ADAL" clId="{F27DB9E1-BDD1-4EB2-99DC-196993A7AD3C}" dt="2024-10-10T03:20:53.063" v="141" actId="478"/>
          <ac:picMkLst>
            <pc:docMk/>
            <pc:sldMk cId="906564960" sldId="257"/>
            <ac:picMk id="21" creationId="{768568F9-4293-AC00-6458-9869C4D8728D}"/>
          </ac:picMkLst>
        </pc:picChg>
        <pc:picChg chg="add mod">
          <ac:chgData name="Brayden Leicester" userId="d7522edd-d9ba-4f1f-84ea-3a8dd0c881f9" providerId="ADAL" clId="{F27DB9E1-BDD1-4EB2-99DC-196993A7AD3C}" dt="2024-10-10T03:10:43.831" v="16" actId="1076"/>
          <ac:picMkLst>
            <pc:docMk/>
            <pc:sldMk cId="906564960" sldId="257"/>
            <ac:picMk id="23" creationId="{AC04E7A0-124A-9185-1F97-2F4B0AB8AC0B}"/>
          </ac:picMkLst>
        </pc:picChg>
        <pc:picChg chg="add mod">
          <ac:chgData name="Brayden Leicester" userId="d7522edd-d9ba-4f1f-84ea-3a8dd0c881f9" providerId="ADAL" clId="{F27DB9E1-BDD1-4EB2-99DC-196993A7AD3C}" dt="2024-10-10T04:20:52.316" v="394" actId="1076"/>
          <ac:picMkLst>
            <pc:docMk/>
            <pc:sldMk cId="906564960" sldId="257"/>
            <ac:picMk id="25" creationId="{4BA81B1F-083B-7796-B643-9D475F1CFB1D}"/>
          </ac:picMkLst>
        </pc:picChg>
        <pc:picChg chg="del mod">
          <ac:chgData name="Brayden Leicester" userId="d7522edd-d9ba-4f1f-84ea-3a8dd0c881f9" providerId="ADAL" clId="{F27DB9E1-BDD1-4EB2-99DC-196993A7AD3C}" dt="2024-10-10T03:44:44.385" v="255" actId="478"/>
          <ac:picMkLst>
            <pc:docMk/>
            <pc:sldMk cId="906564960" sldId="257"/>
            <ac:picMk id="35" creationId="{C66D568A-C9BE-675F-482F-86B4E009EECD}"/>
          </ac:picMkLst>
        </pc:picChg>
        <pc:picChg chg="del mod ord">
          <ac:chgData name="Brayden Leicester" userId="d7522edd-d9ba-4f1f-84ea-3a8dd0c881f9" providerId="ADAL" clId="{F27DB9E1-BDD1-4EB2-99DC-196993A7AD3C}" dt="2024-10-10T03:44:50.932" v="257" actId="478"/>
          <ac:picMkLst>
            <pc:docMk/>
            <pc:sldMk cId="906564960" sldId="257"/>
            <ac:picMk id="36" creationId="{D4AFA1B8-0591-7914-688D-2E8196073937}"/>
          </ac:picMkLst>
        </pc:picChg>
        <pc:picChg chg="del">
          <ac:chgData name="Brayden Leicester" userId="d7522edd-d9ba-4f1f-84ea-3a8dd0c881f9" providerId="ADAL" clId="{F27DB9E1-BDD1-4EB2-99DC-196993A7AD3C}" dt="2024-10-10T03:44:49.318" v="256" actId="478"/>
          <ac:picMkLst>
            <pc:docMk/>
            <pc:sldMk cId="906564960" sldId="257"/>
            <ac:picMk id="37" creationId="{3C84D2E2-8688-A391-EC86-F83F076279AF}"/>
          </ac:picMkLst>
        </pc:picChg>
        <pc:picChg chg="del mod">
          <ac:chgData name="Brayden Leicester" userId="d7522edd-d9ba-4f1f-84ea-3a8dd0c881f9" providerId="ADAL" clId="{F27DB9E1-BDD1-4EB2-99DC-196993A7AD3C}" dt="2024-10-10T03:44:52.541" v="258" actId="478"/>
          <ac:picMkLst>
            <pc:docMk/>
            <pc:sldMk cId="906564960" sldId="257"/>
            <ac:picMk id="38" creationId="{09D3A5EA-22BF-AA30-B5E4-1518C9922F12}"/>
          </ac:picMkLst>
        </pc:picChg>
        <pc:picChg chg="del mod">
          <ac:chgData name="Brayden Leicester" userId="d7522edd-d9ba-4f1f-84ea-3a8dd0c881f9" providerId="ADAL" clId="{F27DB9E1-BDD1-4EB2-99DC-196993A7AD3C}" dt="2024-10-10T03:44:54.494" v="259" actId="478"/>
          <ac:picMkLst>
            <pc:docMk/>
            <pc:sldMk cId="906564960" sldId="257"/>
            <ac:picMk id="39" creationId="{FD1E1580-7365-4778-DE84-8B5CEEAD124F}"/>
          </ac:picMkLst>
        </pc:picChg>
        <pc:picChg chg="del mod">
          <ac:chgData name="Brayden Leicester" userId="d7522edd-d9ba-4f1f-84ea-3a8dd0c881f9" providerId="ADAL" clId="{F27DB9E1-BDD1-4EB2-99DC-196993A7AD3C}" dt="2024-10-10T04:17:22.975" v="322" actId="478"/>
          <ac:picMkLst>
            <pc:docMk/>
            <pc:sldMk cId="906564960" sldId="257"/>
            <ac:picMk id="42" creationId="{182D95F2-CE9F-9FAD-8342-75C035BF0F5C}"/>
          </ac:picMkLst>
        </pc:picChg>
        <pc:picChg chg="del mod">
          <ac:chgData name="Brayden Leicester" userId="d7522edd-d9ba-4f1f-84ea-3a8dd0c881f9" providerId="ADAL" clId="{F27DB9E1-BDD1-4EB2-99DC-196993A7AD3C}" dt="2024-10-10T04:17:21.056" v="320" actId="478"/>
          <ac:picMkLst>
            <pc:docMk/>
            <pc:sldMk cId="906564960" sldId="257"/>
            <ac:picMk id="43" creationId="{D65FAA29-CB99-3121-6782-E9ABA01C5647}"/>
          </ac:picMkLst>
        </pc:picChg>
        <pc:picChg chg="add mod">
          <ac:chgData name="Brayden Leicester" userId="d7522edd-d9ba-4f1f-84ea-3a8dd0c881f9" providerId="ADAL" clId="{F27DB9E1-BDD1-4EB2-99DC-196993A7AD3C}" dt="2024-10-10T04:26:47.012" v="473" actId="164"/>
          <ac:picMkLst>
            <pc:docMk/>
            <pc:sldMk cId="906564960" sldId="257"/>
            <ac:picMk id="45" creationId="{E268CF5A-89FC-1CF1-2919-A116C05681FA}"/>
          </ac:picMkLst>
        </pc:picChg>
        <pc:picChg chg="add mod">
          <ac:chgData name="Brayden Leicester" userId="d7522edd-d9ba-4f1f-84ea-3a8dd0c881f9" providerId="ADAL" clId="{F27DB9E1-BDD1-4EB2-99DC-196993A7AD3C}" dt="2024-10-10T04:18:33.230" v="355" actId="1076"/>
          <ac:picMkLst>
            <pc:docMk/>
            <pc:sldMk cId="906564960" sldId="257"/>
            <ac:picMk id="46" creationId="{05481A5D-D246-4261-3F5D-664700E5617F}"/>
          </ac:picMkLst>
        </pc:picChg>
        <pc:picChg chg="add mod">
          <ac:chgData name="Brayden Leicester" userId="d7522edd-d9ba-4f1f-84ea-3a8dd0c881f9" providerId="ADAL" clId="{F27DB9E1-BDD1-4EB2-99DC-196993A7AD3C}" dt="2024-10-10T04:30:35.598" v="576" actId="164"/>
          <ac:picMkLst>
            <pc:docMk/>
            <pc:sldMk cId="906564960" sldId="257"/>
            <ac:picMk id="49" creationId="{8E216FB1-4FCD-216C-0A92-395370309109}"/>
          </ac:picMkLst>
        </pc:picChg>
        <pc:picChg chg="add mod">
          <ac:chgData name="Brayden Leicester" userId="d7522edd-d9ba-4f1f-84ea-3a8dd0c881f9" providerId="ADAL" clId="{F27DB9E1-BDD1-4EB2-99DC-196993A7AD3C}" dt="2024-10-10T04:33:48.457" v="593" actId="164"/>
          <ac:picMkLst>
            <pc:docMk/>
            <pc:sldMk cId="906564960" sldId="257"/>
            <ac:picMk id="53" creationId="{A2616F34-604C-E21B-9103-8ECADEE43F4E}"/>
          </ac:picMkLst>
        </pc:picChg>
        <pc:picChg chg="add del mod">
          <ac:chgData name="Brayden Leicester" userId="d7522edd-d9ba-4f1f-84ea-3a8dd0c881f9" providerId="ADAL" clId="{F27DB9E1-BDD1-4EB2-99DC-196993A7AD3C}" dt="2024-10-10T03:30:39.598" v="202" actId="21"/>
          <ac:picMkLst>
            <pc:docMk/>
            <pc:sldMk cId="906564960" sldId="257"/>
            <ac:picMk id="1026" creationId="{DE5F27D6-FAF6-952F-2F87-1D67590CB88B}"/>
          </ac:picMkLst>
        </pc:picChg>
        <pc:picChg chg="del mod">
          <ac:chgData name="Brayden Leicester" userId="d7522edd-d9ba-4f1f-84ea-3a8dd0c881f9" providerId="ADAL" clId="{F27DB9E1-BDD1-4EB2-99DC-196993A7AD3C}" dt="2024-10-10T04:17:19.233" v="319" actId="478"/>
          <ac:picMkLst>
            <pc:docMk/>
            <pc:sldMk cId="906564960" sldId="257"/>
            <ac:picMk id="1028" creationId="{BCD135C7-A244-C212-C114-1CDDCDAA39AD}"/>
          </ac:picMkLst>
        </pc:picChg>
        <pc:cxnChg chg="mod ord">
          <ac:chgData name="Brayden Leicester" userId="d7522edd-d9ba-4f1f-84ea-3a8dd0c881f9" providerId="ADAL" clId="{F27DB9E1-BDD1-4EB2-99DC-196993A7AD3C}" dt="2024-10-10T03:28:04.659" v="190" actId="14100"/>
          <ac:cxnSpMkLst>
            <pc:docMk/>
            <pc:sldMk cId="906564960" sldId="257"/>
            <ac:cxnSpMk id="18" creationId="{11531A31-84F5-DD36-29ED-5936D0FF4B18}"/>
          </ac:cxnSpMkLst>
        </pc:cxnChg>
      </pc:sldChg>
      <pc:sldChg chg="addSp delSp modSp new del">
        <pc:chgData name="Brayden Leicester" userId="d7522edd-d9ba-4f1f-84ea-3a8dd0c881f9" providerId="ADAL" clId="{F27DB9E1-BDD1-4EB2-99DC-196993A7AD3C}" dt="2024-10-10T03:36:49.306" v="224" actId="2696"/>
        <pc:sldMkLst>
          <pc:docMk/>
          <pc:sldMk cId="200185301" sldId="258"/>
        </pc:sldMkLst>
        <pc:picChg chg="add del mod">
          <ac:chgData name="Brayden Leicester" userId="d7522edd-d9ba-4f1f-84ea-3a8dd0c881f9" providerId="ADAL" clId="{F27DB9E1-BDD1-4EB2-99DC-196993A7AD3C}" dt="2024-10-10T03:36:44.341" v="222" actId="478"/>
          <ac:picMkLst>
            <pc:docMk/>
            <pc:sldMk cId="200185301" sldId="258"/>
            <ac:picMk id="2" creationId="{C994AE4A-5A2D-34E4-5BFA-540EEF048250}"/>
          </ac:picMkLst>
        </pc:picChg>
        <pc:picChg chg="add del mod">
          <ac:chgData name="Brayden Leicester" userId="d7522edd-d9ba-4f1f-84ea-3a8dd0c881f9" providerId="ADAL" clId="{F27DB9E1-BDD1-4EB2-99DC-196993A7AD3C}" dt="2024-10-10T03:36:45.606" v="223" actId="478"/>
          <ac:picMkLst>
            <pc:docMk/>
            <pc:sldMk cId="200185301" sldId="258"/>
            <ac:picMk id="1026" creationId="{DE5F27D6-FAF6-952F-2F87-1D67590CB8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E6346A-52BE-1948-216D-00AB6EEBF57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59735-4695-A924-DC2A-8AC0694153C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ED6A-F0C5-7E6C-BF30-E4EB6B43F14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2FBE1-6A04-9C71-E5E2-BBEA41F42D1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D10AC04-B140-49FD-889B-FD5FCE3054C1}" type="slidenum">
              <a:t>‹#›</a:t>
            </a:fld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9348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CF63D-CA0D-6602-13DA-1CD340A8F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8AFE2-97EF-C4AF-3134-B712C97B152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NZ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63223F-AB6F-C640-BB7F-549B587494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40C85-3AAE-539D-AC10-AC20F78EF6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7F6A-D094-8611-7923-103A2D2994D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36471-D363-CEA9-7FF6-9BD82408A8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E2CF7B6-F56E-4ED4-95E6-401C624B046E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05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NZ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7682F-1948-C616-5324-8E5956B02C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8003A-A6FA-41B3-9FC2-ACAFEC6F8C98}" type="slidenum">
              <a:t>1</a:t>
            </a:fld>
            <a:endParaRPr lang="en-NZ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2F808-A940-6283-320D-22E1D21C5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2200" y="812800"/>
            <a:ext cx="28352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235C1-222A-280B-162E-A6D97437E7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813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746E-C9A7-BC1D-80CE-D43667AB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06013" cy="149018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FA7C8-19A0-4010-2C41-FCBDD9692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600" y="22482175"/>
            <a:ext cx="22706013" cy="10334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B7CD-66C2-11F6-AA94-C5100299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CF00-5146-AC87-386D-BF3F3334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243A2-500C-3BAB-6D66-FD789E00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3B0F38-812B-4D2A-972D-C1E5E4E1C481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100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47AB-4F33-BE8A-6E8B-F5ACB2A5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AE4DF-1913-EADE-79FD-E6F91FA82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EE0C3-B4FA-3850-DBF7-5569BC9A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52F6-D762-58DE-F863-107EA2F2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65F75-CF07-9B67-E626-960E7F3B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722F19-2142-412E-92B4-078900238EDA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907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35653-143A-47C7-E7D9-6CA28B06A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948775" y="1706563"/>
            <a:ext cx="6811963" cy="33131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9EF-D2CB-9C95-6509-BB526F85B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2888" y="1706563"/>
            <a:ext cx="20283487" cy="33131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7E681-3891-1D3D-D324-59950829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450D-C65F-4F8D-BF49-DAFF0A0E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F107-C9B1-C85A-0B0A-6086D5D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97CE86-9365-4D26-B94C-98FF9A466E2A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85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97EE-707A-1E7E-019B-BDE2FFE3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850B-6D70-AA81-E1A2-EC25FA575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7A61-1B65-D8CC-95DF-67ED80D6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41A6-7747-ED69-C194-0E33D8E5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D3F8-5CAA-F17D-7003-57A17CB6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8A843-985E-4F4D-8DF8-9265A8E35255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862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368A-A550-2961-B04E-365A678D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338" y="10671175"/>
            <a:ext cx="26112787" cy="17805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DE8F-F366-6723-B2BE-0AE056A57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338" y="28644850"/>
            <a:ext cx="26112787" cy="9363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7B49-BF07-EC27-4BCF-2D68A990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71F1-7954-5DD5-3CE5-882D9D5D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A2406-E07C-DB98-C360-3385458D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FA6F3-C06B-4DF7-8823-CEC09A4C742E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810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6CA1-0ADD-DC85-02BC-DF3BE0CA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0D56-F9D7-AF2A-E6C9-632218D45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2888" y="10013950"/>
            <a:ext cx="13547725" cy="2482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2AC0E-BEE8-9713-69BA-A72CC2A6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3013" y="10013950"/>
            <a:ext cx="13547725" cy="2482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72008-B088-21A3-45EB-0D44B463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BB388-D12D-B161-C045-628D3C96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E2759-E0CF-DF43-C65D-D1B3C23F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5AB8CD-D6DB-4006-9250-F4EBA9B4FF78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625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635B-452C-A6DE-6C6A-31FA861F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1200" cy="8272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0B97-0B7D-4A29-945C-8EBBC5F60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7950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8F59-FE94-18B7-9BCD-0F272958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975" y="15635288"/>
            <a:ext cx="12807950" cy="2299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30E4E-B65F-7E7C-2235-2B57A5B17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7313" y="10493375"/>
            <a:ext cx="12869862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DB774-ADCE-985C-A594-D3E2CCC88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7313" y="15635288"/>
            <a:ext cx="12869862" cy="2299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ED824-7802-91A7-571B-637CB0E1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3CC43-96F5-FFC8-E37B-125CC7C3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11616-D5DB-ECF2-E2AF-38B12AEE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EBB902-B206-4697-9576-BE5F776CA95F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489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D2E0-E897-9E7E-C7E8-3C8BC88C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94474-3098-09AC-9854-558B0BFB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F445C-78DB-D414-D731-97E546E6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6E96-5CEC-AC74-7F3C-42BE2542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7C3EA-D8E6-4A84-A5FC-C252C77DCE32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699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CE785-E46F-C07B-3D90-FF2FEF01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24CEC-70C5-2325-5A49-61B514CF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56D25-9BF6-9C38-5EA0-7D6F1534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BFC3FA-FB47-419D-8397-CECBDE1487C3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35633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22B-65D0-C88F-B2BF-1CCDE8F9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6FD7-764F-E71F-007B-E72B2C92C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5642B-5DFB-DF0C-5983-CBFE78AD5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72E4F-4852-83EA-30A4-77298B70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FA4D8-A96B-2225-B0DD-603BC1B6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87A85-9C06-B759-FA3D-94AF1E92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09E3DF-26EC-4CC9-A12A-48B33F366C62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444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0F7A-52CD-109B-2963-CD5552C3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8C672-D30D-9F98-C26C-9438E3919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21BC7-2953-96D5-C9EC-9EF5AF29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66263-8630-4E35-06B8-6FB22E93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B4E7E-949C-36D7-13D6-E721118B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685A3-8989-FFBF-A8E7-7CE2381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65414-6EEF-4B18-9603-5460E0F7B380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539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349B2-9A62-B7B1-9A8E-EAC1480B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440" y="1706400"/>
            <a:ext cx="27247320" cy="714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A13E-1300-E9F1-21DF-5FAFEBA18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3440" y="10014120"/>
            <a:ext cx="27247320" cy="2482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3BA6D-6E09-C2C5-0E28-BB4F13A6C6E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513440" y="38993040"/>
            <a:ext cx="70531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02F49-B657-E6A6-773D-4DC0317E6A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353960" y="38993040"/>
            <a:ext cx="95965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A4180-8805-BB72-F125-F883B1B19B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1707640" y="38993040"/>
            <a:ext cx="70531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FA10436-4B11-4084-93D0-0F8B9306CA83}" type="slidenum"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eaLnBrk="1" hangingPunct="1">
        <a:tabLst/>
        <a:defRPr lang="en-NZ" sz="3321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eaLnBrk="1" hangingPunct="1">
        <a:spcBef>
          <a:spcPts val="10695"/>
        </a:spcBef>
        <a:spcAft>
          <a:spcPts val="0"/>
        </a:spcAft>
        <a:tabLst/>
        <a:defRPr lang="en-NZ" sz="241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hyperlink" Target="https://www.planetary.org/space-images/asteroids-and-comets-color-2014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on&#10;&#10;Description automatically generated">
            <a:extLst>
              <a:ext uri="{FF2B5EF4-FFF2-40B4-BE49-F238E27FC236}">
                <a16:creationId xmlns:a16="http://schemas.microsoft.com/office/drawing/2014/main" id="{93C28259-E54F-B4FF-7445-1F171A72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62" y="12860561"/>
            <a:ext cx="5243327" cy="2325509"/>
          </a:xfrm>
          <a:prstGeom prst="rect">
            <a:avLst/>
          </a:prstGeom>
        </p:spPr>
      </p:pic>
      <p:pic>
        <p:nvPicPr>
          <p:cNvPr id="21" name="Picture 20" descr="A close-up of a moon&#10;&#10;Description automatically generated">
            <a:extLst>
              <a:ext uri="{FF2B5EF4-FFF2-40B4-BE49-F238E27FC236}">
                <a16:creationId xmlns:a16="http://schemas.microsoft.com/office/drawing/2014/main" id="{54CC3E41-5A86-76C8-2112-118B50C5A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83935">
            <a:off x="22312450" y="33707209"/>
            <a:ext cx="5243327" cy="2325509"/>
          </a:xfrm>
          <a:prstGeom prst="rect">
            <a:avLst/>
          </a:prstGeom>
        </p:spPr>
      </p:pic>
      <p:pic>
        <p:nvPicPr>
          <p:cNvPr id="15" name="Picture 14" descr="A close-up of a moon&#10;&#10;Description automatically generated">
            <a:extLst>
              <a:ext uri="{FF2B5EF4-FFF2-40B4-BE49-F238E27FC236}">
                <a16:creationId xmlns:a16="http://schemas.microsoft.com/office/drawing/2014/main" id="{3E017855-A9B8-76CE-F703-448E3003D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5980">
            <a:off x="17254948" y="37478725"/>
            <a:ext cx="5243327" cy="2325509"/>
          </a:xfrm>
          <a:prstGeom prst="rect">
            <a:avLst/>
          </a:prstGeom>
        </p:spPr>
      </p:pic>
      <p:pic>
        <p:nvPicPr>
          <p:cNvPr id="6" name="Picture 5" descr="A close-up of a moon&#10;&#10;Description automatically generated">
            <a:extLst>
              <a:ext uri="{FF2B5EF4-FFF2-40B4-BE49-F238E27FC236}">
                <a16:creationId xmlns:a16="http://schemas.microsoft.com/office/drawing/2014/main" id="{29C14B13-1E91-BA1B-A69C-37532C85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627">
            <a:off x="10149589" y="14894967"/>
            <a:ext cx="5243327" cy="232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65023-55FC-9228-4DC0-C58C2F7EC21F}"/>
              </a:ext>
            </a:extLst>
          </p:cNvPr>
          <p:cNvSpPr txBox="1"/>
          <p:nvPr/>
        </p:nvSpPr>
        <p:spPr>
          <a:xfrm>
            <a:off x="375222" y="41385726"/>
            <a:ext cx="32180213" cy="1418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NZ" sz="90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Brayden Leicester </a:t>
            </a:r>
            <a:r>
              <a:rPr lang="en-NZ" sz="40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Supervisors: Ryan Ridden-Harper and Michele Bannister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FD781-9D19-41B7-683D-0E529C861DEC}"/>
              </a:ext>
            </a:extLst>
          </p:cNvPr>
          <p:cNvSpPr txBox="1"/>
          <p:nvPr/>
        </p:nvSpPr>
        <p:spPr>
          <a:xfrm>
            <a:off x="24184688" y="41097654"/>
            <a:ext cx="6790611" cy="1712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NZ" sz="2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References:</a:t>
            </a:r>
          </a:p>
          <a:p>
            <a:pPr hangingPunct="0"/>
            <a:r>
              <a:rPr lang="fr-FR" sz="2200" b="0" dirty="0">
                <a:solidFill>
                  <a:schemeClr val="bg1"/>
                </a:solidFill>
                <a:effectLst/>
                <a:latin typeface="Liberation Sans"/>
              </a:rPr>
              <a:t>[1] G.R. </a:t>
            </a:r>
            <a:r>
              <a:rPr lang="fr-FR" sz="2200" dirty="0" err="1">
                <a:solidFill>
                  <a:schemeClr val="bg1"/>
                </a:solidFill>
                <a:latin typeface="Liberation Sans"/>
              </a:rPr>
              <a:t>Ricker</a:t>
            </a:r>
            <a:r>
              <a:rPr lang="fr-FR" sz="2200" dirty="0">
                <a:solidFill>
                  <a:schemeClr val="bg1"/>
                </a:solidFill>
                <a:latin typeface="Liberation Sans"/>
              </a:rPr>
              <a:t> et al. (2014), </a:t>
            </a:r>
            <a:r>
              <a:rPr lang="en-US" sz="2200" b="0" i="1" dirty="0">
                <a:solidFill>
                  <a:schemeClr val="bg1"/>
                </a:solidFill>
                <a:effectLst/>
                <a:latin typeface="Liberation Sans"/>
              </a:rPr>
              <a:t>JATIS</a:t>
            </a:r>
            <a:r>
              <a:rPr lang="en-US" sz="2200" dirty="0">
                <a:solidFill>
                  <a:schemeClr val="bg1"/>
                </a:solidFill>
                <a:latin typeface="Liberation Sans"/>
              </a:rPr>
              <a:t>,</a:t>
            </a:r>
            <a:r>
              <a:rPr lang="en-US" sz="2200" b="0" dirty="0">
                <a:solidFill>
                  <a:schemeClr val="bg1"/>
                </a:solidFill>
                <a:effectLst/>
                <a:latin typeface="Liberation Sans"/>
              </a:rPr>
              <a:t>1, 1 </a:t>
            </a:r>
          </a:p>
          <a:p>
            <a:pPr hangingPunct="0"/>
            <a:r>
              <a:rPr lang="en-US" sz="2200" dirty="0">
                <a:solidFill>
                  <a:schemeClr val="bg1"/>
                </a:solidFill>
                <a:latin typeface="Liberation Sans"/>
              </a:rPr>
              <a:t>[2</a:t>
            </a:r>
            <a:r>
              <a:rPr lang="en-US" sz="2200" dirty="0">
                <a:solidFill>
                  <a:srgbClr val="FFFFFF"/>
                </a:solidFill>
                <a:latin typeface="Liberation Sans"/>
              </a:rPr>
              <a:t>] </a:t>
            </a:r>
            <a:r>
              <a:rPr lang="en-US" sz="2200" dirty="0">
                <a:solidFill>
                  <a:srgbClr val="FFFFFF"/>
                </a:solidFill>
                <a:latin typeface="Liberatio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https://www.planetary.org/space-images/asteroids-and-comets-color-2014</a:t>
            </a:r>
            <a:r>
              <a:rPr lang="en-US" sz="2200" dirty="0">
                <a:solidFill>
                  <a:srgbClr val="FFFFFF"/>
                </a:solidFill>
                <a:latin typeface="Liberation Sans"/>
              </a:rPr>
              <a:t> </a:t>
            </a:r>
            <a:endParaRPr lang="en-US" sz="2200" b="0" dirty="0">
              <a:solidFill>
                <a:srgbClr val="FFFFFF"/>
              </a:solidFill>
              <a:effectLst/>
              <a:latin typeface="Liberation Sans"/>
            </a:endParaRPr>
          </a:p>
          <a:p>
            <a:pPr hangingPunct="0"/>
            <a:r>
              <a:rPr lang="en-US" sz="2200" b="0" dirty="0">
                <a:solidFill>
                  <a:schemeClr val="bg1"/>
                </a:solidFill>
                <a:effectLst/>
                <a:latin typeface="Liberation Sans"/>
              </a:rPr>
              <a:t>[3] </a:t>
            </a:r>
            <a:r>
              <a:rPr lang="en-NZ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B.D. Warner et al. (2009),</a:t>
            </a:r>
            <a:r>
              <a:rPr lang="en-NZ" sz="2200" b="0" i="1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 Icarus</a:t>
            </a:r>
            <a:r>
              <a:rPr lang="en-NZ" sz="2200" b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, 202, 134</a:t>
            </a:r>
            <a:endParaRPr lang="en-NZ" sz="2200" b="0" i="1" u="none" strike="noStrike" kern="1200" cap="none" dirty="0">
              <a:ln>
                <a:noFill/>
              </a:ln>
              <a:solidFill>
                <a:schemeClr val="bg1"/>
              </a:solidFill>
              <a:latin typeface="Liberation Sans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F2CD5-E6E4-C2D1-BC63-49FB81993B3E}"/>
              </a:ext>
            </a:extLst>
          </p:cNvPr>
          <p:cNvSpPr txBox="1"/>
          <p:nvPr/>
        </p:nvSpPr>
        <p:spPr>
          <a:xfrm>
            <a:off x="0" y="14648324"/>
            <a:ext cx="1614858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500" b="1" dirty="0">
                <a:solidFill>
                  <a:schemeClr val="bg1"/>
                </a:solidFill>
              </a:rPr>
              <a:t>TESS can give accurate asteroid rotation periods.</a:t>
            </a:r>
            <a:endParaRPr lang="en-US" sz="115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AF4DD9-5025-7749-35FA-6639DF2CFDD6}"/>
              </a:ext>
            </a:extLst>
          </p:cNvPr>
          <p:cNvSpPr txBox="1"/>
          <p:nvPr/>
        </p:nvSpPr>
        <p:spPr>
          <a:xfrm>
            <a:off x="16066126" y="34766739"/>
            <a:ext cx="132344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7500" b="1" dirty="0">
                <a:solidFill>
                  <a:schemeClr val="bg1"/>
                </a:solidFill>
              </a:rPr>
              <a:t>The amplitude of variation is constant with rotation period.</a:t>
            </a:r>
            <a:endParaRPr lang="en-US" sz="75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6E9DC-9E8A-9385-3803-AC1DBB243C5E}"/>
              </a:ext>
            </a:extLst>
          </p:cNvPr>
          <p:cNvSpPr txBox="1"/>
          <p:nvPr/>
        </p:nvSpPr>
        <p:spPr>
          <a:xfrm>
            <a:off x="16282561" y="358044"/>
            <a:ext cx="100512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7500" b="1" dirty="0">
                <a:solidFill>
                  <a:schemeClr val="bg1"/>
                </a:solidFill>
              </a:rPr>
              <a:t>Detecting asteroid </a:t>
            </a:r>
            <a:r>
              <a:rPr lang="en-NZ" sz="7500" b="1" dirty="0" err="1">
                <a:solidFill>
                  <a:schemeClr val="bg1"/>
                </a:solidFill>
              </a:rPr>
              <a:t>lightcurves</a:t>
            </a:r>
            <a:r>
              <a:rPr lang="en-NZ" sz="7500" b="1" dirty="0">
                <a:solidFill>
                  <a:schemeClr val="bg1"/>
                </a:solidFill>
              </a:rPr>
              <a:t> and periodograms with </a:t>
            </a:r>
            <a:r>
              <a:rPr lang="en-NZ" sz="7500" b="1" i="1" dirty="0">
                <a:solidFill>
                  <a:schemeClr val="bg1"/>
                </a:solidFill>
              </a:rPr>
              <a:t>TESSELLATE.</a:t>
            </a:r>
            <a:endParaRPr lang="en-US" sz="7500" b="1" i="1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6A32EDB-6475-1AEC-2F60-AAA5599BE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68" b="92040" l="36739" r="97446">
                        <a14:foregroundMark x1="50884" y1="50746" x2="37525" y2="67662"/>
                        <a14:foregroundMark x1="37525" y1="67662" x2="35953" y2="73632"/>
                        <a14:foregroundMark x1="35953" y1="73632" x2="36935" y2="83085"/>
                        <a14:foregroundMark x1="36935" y1="83085" x2="43026" y2="82587"/>
                        <a14:foregroundMark x1="43026" y1="82587" x2="53045" y2="71642"/>
                        <a14:foregroundMark x1="53045" y1="71642" x2="51866" y2="50249"/>
                        <a14:foregroundMark x1="51866" y1="50249" x2="51473" y2="50746"/>
                        <a14:foregroundMark x1="55992" y1="57214" x2="58939" y2="53731"/>
                        <a14:foregroundMark x1="55673" y1="41170" x2="57957" y2="52736"/>
                        <a14:foregroundMark x1="55403" y1="39801" x2="55612" y2="40862"/>
                        <a14:foregroundMark x1="61267" y1="69154" x2="61297" y2="69652"/>
                        <a14:foregroundMark x1="61237" y1="68657" x2="61267" y2="69154"/>
                        <a14:foregroundMark x1="61207" y1="68159" x2="61237" y2="68657"/>
                        <a14:foregroundMark x1="60904" y1="63184" x2="61207" y2="68159"/>
                        <a14:foregroundMark x1="61403" y1="70149" x2="62672" y2="76119"/>
                        <a14:foregroundMark x1="61297" y1="69652" x2="61403" y2="70149"/>
                        <a14:foregroundMark x1="62672" y1="76119" x2="67387" y2="83582"/>
                        <a14:foregroundMark x1="67387" y1="83582" x2="76031" y2="75622"/>
                        <a14:foregroundMark x1="76031" y1="75622" x2="76228" y2="52239"/>
                        <a14:foregroundMark x1="76228" y1="52239" x2="70138" y2="57711"/>
                        <a14:foregroundMark x1="70138" y1="57711" x2="68566" y2="72637"/>
                        <a14:foregroundMark x1="68566" y1="72637" x2="69352" y2="73134"/>
                        <a14:foregroundMark x1="64183" y1="70149" x2="64047" y2="71642"/>
                        <a14:foregroundMark x1="64637" y1="65174" x2="64183" y2="70149"/>
                        <a14:foregroundMark x1="66601" y1="92537" x2="73674" y2="90547"/>
                        <a14:foregroundMark x1="41650" y1="85075" x2="41650" y2="85075"/>
                        <a14:foregroundMark x1="40079" y1="88060" x2="40079" y2="88060"/>
                        <a14:foregroundMark x1="76424" y1="35323" x2="76424" y2="35323"/>
                        <a14:foregroundMark x1="91552" y1="11940" x2="88016" y2="13930"/>
                        <a14:foregroundMark x1="88016" y1="13930" x2="92141" y2="12935"/>
                        <a14:foregroundMark x1="92141" y1="12935" x2="93910" y2="21891"/>
                        <a14:foregroundMark x1="93910" y1="21891" x2="94106" y2="25871"/>
                        <a14:foregroundMark x1="94106" y1="25871" x2="94106" y2="25871"/>
                        <a14:foregroundMark x1="96660" y1="21891" x2="97446" y2="21891"/>
                        <a14:foregroundMark x1="89980" y1="7463" x2="90373" y2="6468"/>
                        <a14:foregroundMark x1="60904" y1="68657" x2="59528" y2="69154"/>
                        <a14:foregroundMark x1="55010" y1="41791" x2="54420" y2="42289"/>
                        <a14:foregroundMark x1="59332" y1="70149" x2="59332" y2="70149"/>
                        <a14:foregroundMark x1="59332" y1="69652" x2="59332" y2="69652"/>
                        <a14:foregroundMark x1="59332" y1="69154" x2="59921" y2="69154"/>
                        <a14:foregroundMark x1="59136" y1="70149" x2="59725" y2="69652"/>
                        <a14:foregroundMark x1="59332" y1="69154" x2="59136" y2="69154"/>
                        <a14:foregroundMark x1="59333" y1="69154" x2="58743" y2="69652"/>
                        <a14:foregroundMark x1="59921" y1="68657" x2="59333" y2="69154"/>
                        <a14:backgroundMark x1="55206" y1="43284" x2="55403" y2="42786"/>
                        <a14:backgroundMark x1="54617" y1="43284" x2="54224" y2="43284"/>
                        <a14:backgroundMark x1="60904" y1="70149" x2="60904" y2="70149"/>
                        <a14:backgroundMark x1="58743" y1="69154" x2="58743" y2="69154"/>
                        <a14:backgroundMark x1="59332" y1="68159" x2="59332" y2="68159"/>
                        <a14:backgroundMark x1="58546" y1="70149" x2="58546" y2="70149"/>
                      </a14:backgroundRemoval>
                    </a14:imgEffect>
                  </a14:imgLayer>
                </a14:imgProps>
              </a:ext>
            </a:extLst>
          </a:blip>
          <a:srcRect l="35007" t="5230" r="1578" b="5673"/>
          <a:stretch/>
        </p:blipFill>
        <p:spPr>
          <a:xfrm rot="681377">
            <a:off x="450353" y="196564"/>
            <a:ext cx="4156312" cy="23059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69DABCB-269F-0B89-6298-EBE9C1DACD7A}"/>
              </a:ext>
            </a:extLst>
          </p:cNvPr>
          <p:cNvGrpSpPr/>
          <p:nvPr/>
        </p:nvGrpSpPr>
        <p:grpSpPr>
          <a:xfrm>
            <a:off x="15524587" y="6276758"/>
            <a:ext cx="14750626" cy="11321946"/>
            <a:chOff x="15556908" y="6122750"/>
            <a:chExt cx="14750626" cy="1132194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A9D3066-110D-6D69-A04E-FB51E8D55C87}"/>
                </a:ext>
              </a:extLst>
            </p:cNvPr>
            <p:cNvSpPr/>
            <p:nvPr/>
          </p:nvSpPr>
          <p:spPr>
            <a:xfrm>
              <a:off x="15556908" y="6178884"/>
              <a:ext cx="14750626" cy="11265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79EB3-0018-5656-0640-6F53401F169A}"/>
                </a:ext>
              </a:extLst>
            </p:cNvPr>
            <p:cNvSpPr txBox="1"/>
            <p:nvPr/>
          </p:nvSpPr>
          <p:spPr>
            <a:xfrm>
              <a:off x="15705501" y="15912250"/>
              <a:ext cx="14454426" cy="127056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NZ" sz="4000" b="1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Figure 2: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Upper Panel: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An example periodogram of the same asteroid. 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Lower Panel: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The model fit to the </a:t>
              </a:r>
              <a:r>
                <a:rPr lang="en-NZ" sz="40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lightcurve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.</a:t>
              </a:r>
            </a:p>
          </p:txBody>
        </p:sp>
        <p:pic>
          <p:nvPicPr>
            <p:cNvPr id="9" name="Picture 8" descr="A graph of a waveform&#10;&#10;Description automatically generated with medium confidence">
              <a:extLst>
                <a:ext uri="{FF2B5EF4-FFF2-40B4-BE49-F238E27FC236}">
                  <a16:creationId xmlns:a16="http://schemas.microsoft.com/office/drawing/2014/main" id="{3E45EE9F-51DE-8BEA-BD52-B3F9A1F69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6908" y="6122750"/>
              <a:ext cx="14750626" cy="9833751"/>
            </a:xfrm>
            <a:prstGeom prst="rect">
              <a:avLst/>
            </a:prstGeom>
          </p:spPr>
        </p:pic>
      </p:grpSp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AC04E7A0-124A-9185-1F97-2F4B0AB8A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862" y="-243398"/>
            <a:ext cx="5564967" cy="46487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E76F407-E66E-2337-EBDB-0CB40C405B88}"/>
              </a:ext>
            </a:extLst>
          </p:cNvPr>
          <p:cNvSpPr txBox="1"/>
          <p:nvPr/>
        </p:nvSpPr>
        <p:spPr>
          <a:xfrm>
            <a:off x="587736" y="507081"/>
            <a:ext cx="640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>
                <a:solidFill>
                  <a:schemeClr val="bg1"/>
                </a:solidFill>
              </a:rPr>
              <a:t>[1]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7C28F7-5288-A64E-320D-82D8D71D8A31}"/>
              </a:ext>
            </a:extLst>
          </p:cNvPr>
          <p:cNvGrpSpPr/>
          <p:nvPr/>
        </p:nvGrpSpPr>
        <p:grpSpPr>
          <a:xfrm>
            <a:off x="0" y="3052040"/>
            <a:ext cx="15256528" cy="9658508"/>
            <a:chOff x="264004" y="3170243"/>
            <a:chExt cx="15256528" cy="96585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1375E3-72BC-E5EC-A0CF-8108D632B690}"/>
                </a:ext>
              </a:extLst>
            </p:cNvPr>
            <p:cNvSpPr/>
            <p:nvPr/>
          </p:nvSpPr>
          <p:spPr>
            <a:xfrm>
              <a:off x="264005" y="3170243"/>
              <a:ext cx="15226546" cy="9658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F7E2E8-704B-18E2-FE78-E38CA036ADB8}"/>
                </a:ext>
              </a:extLst>
            </p:cNvPr>
            <p:cNvSpPr txBox="1"/>
            <p:nvPr/>
          </p:nvSpPr>
          <p:spPr>
            <a:xfrm>
              <a:off x="519034" y="10968349"/>
              <a:ext cx="14882576" cy="186040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NZ" sz="4000" b="1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Figure 1: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Lightcurves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of the asteroid “Ulysses” for the interpolated positions (blue), </a:t>
              </a:r>
              <a:r>
                <a:rPr lang="en-NZ" sz="4000" dirty="0">
                  <a:latin typeface="Liberation Sans" pitchFamily="18"/>
                  <a:ea typeface="Noto Sans CJK SC" pitchFamily="2"/>
                  <a:cs typeface="Lohit Devanagari" pitchFamily="2"/>
                </a:rPr>
                <a:t>c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entre of mass</a:t>
              </a:r>
              <a:r>
                <a:rPr lang="en-NZ" sz="4000" dirty="0"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positions (Orange) and 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TESSELLATE </a:t>
              </a:r>
              <a:r>
                <a:rPr lang="en-NZ" sz="4000" b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detection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matches (black).</a:t>
              </a:r>
            </a:p>
          </p:txBody>
        </p:sp>
        <p:pic>
          <p:nvPicPr>
            <p:cNvPr id="45" name="Picture 44" descr="A group of dot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E268CF5A-89FC-1CF1-2919-A116C056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04" y="3178536"/>
              <a:ext cx="15256528" cy="7628264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31A31-84F5-DD36-29ED-5936D0FF4B18}"/>
              </a:ext>
            </a:extLst>
          </p:cNvPr>
          <p:cNvCxnSpPr>
            <a:cxnSpLocks/>
          </p:cNvCxnSpPr>
          <p:nvPr/>
        </p:nvCxnSpPr>
        <p:spPr>
          <a:xfrm>
            <a:off x="13686503" y="5228574"/>
            <a:ext cx="9167270" cy="1560102"/>
          </a:xfrm>
          <a:prstGeom prst="straightConnector1">
            <a:avLst/>
          </a:prstGeom>
          <a:ln w="203200">
            <a:solidFill>
              <a:srgbClr val="FF811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moon&#10;&#10;Description automatically generated">
            <a:extLst>
              <a:ext uri="{FF2B5EF4-FFF2-40B4-BE49-F238E27FC236}">
                <a16:creationId xmlns:a16="http://schemas.microsoft.com/office/drawing/2014/main" id="{3A2BBF0C-AEBF-2055-0074-5E1AFAB3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0806">
            <a:off x="25086076" y="25822722"/>
            <a:ext cx="5243327" cy="2325509"/>
          </a:xfrm>
          <a:prstGeom prst="rect">
            <a:avLst/>
          </a:prstGeom>
        </p:spPr>
      </p:pic>
      <p:pic>
        <p:nvPicPr>
          <p:cNvPr id="25" name="Picture 24" descr="A close-up of a rock&#10;&#10;Description automatically generated">
            <a:extLst>
              <a:ext uri="{FF2B5EF4-FFF2-40B4-BE49-F238E27FC236}">
                <a16:creationId xmlns:a16="http://schemas.microsoft.com/office/drawing/2014/main" id="{4BA81B1F-083B-7796-B643-9D475F1CF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53" b="94079" l="5292" r="89694">
                        <a14:foregroundMark x1="9842" y1="28783" x2="6778" y2="36184"/>
                        <a14:foregroundMark x1="6778" y1="36184" x2="9471" y2="40132"/>
                        <a14:foregroundMark x1="15042" y1="46053" x2="32126" y2="66776"/>
                        <a14:foregroundMark x1="32126" y1="66776" x2="39833" y2="67599"/>
                        <a14:foregroundMark x1="39833" y1="67599" x2="53946" y2="83059"/>
                        <a14:foregroundMark x1="53946" y1="83059" x2="51718" y2="88322"/>
                        <a14:foregroundMark x1="51718" y1="88322" x2="67595" y2="83224"/>
                        <a14:foregroundMark x1="67595" y1="83224" x2="76323" y2="67434"/>
                        <a14:foregroundMark x1="76323" y1="67434" x2="81987" y2="66283"/>
                        <a14:foregroundMark x1="81987" y1="66283" x2="84958" y2="57566"/>
                        <a14:foregroundMark x1="84958" y1="57566" x2="84308" y2="43421"/>
                        <a14:foregroundMark x1="84308" y1="43421" x2="81058" y2="33882"/>
                        <a14:foregroundMark x1="81058" y1="33882" x2="51903" y2="14474"/>
                        <a14:foregroundMark x1="51903" y1="14474" x2="37976" y2="8553"/>
                        <a14:foregroundMark x1="72238" y1="66283" x2="71588" y2="73026"/>
                        <a14:foregroundMark x1="46332" y1="80592" x2="53668" y2="88816"/>
                        <a14:foregroundMark x1="53668" y1="88816" x2="59796" y2="89474"/>
                        <a14:foregroundMark x1="59796" y1="89474" x2="73816" y2="79605"/>
                        <a14:foregroundMark x1="39647" y1="72204" x2="49489" y2="88322"/>
                        <a14:foregroundMark x1="49489" y1="88322" x2="61188" y2="94079"/>
                        <a14:foregroundMark x1="61188" y1="94079" x2="72052" y2="87007"/>
                        <a14:foregroundMark x1="72052" y1="87007" x2="81337" y2="69079"/>
                        <a14:foregroundMark x1="20427" y1="56743" x2="24605" y2="68092"/>
                        <a14:foregroundMark x1="24605" y1="68092" x2="28319" y2="71053"/>
                        <a14:foregroundMark x1="28319" y1="71053" x2="35840" y2="67599"/>
                        <a14:foregroundMark x1="35840" y1="67599" x2="40483" y2="72204"/>
                        <a14:foregroundMark x1="40483" y1="72204" x2="49304" y2="89309"/>
                        <a14:foregroundMark x1="49304" y1="89309" x2="56082" y2="88816"/>
                        <a14:foregroundMark x1="8078" y1="28783" x2="6472" y2="31293"/>
                        <a14:foregroundMark x1="5313" y1="35338" x2="6314" y2="39474"/>
                        <a14:foregroundMark x1="6314" y1="39474" x2="7614" y2="40954"/>
                        <a14:foregroundMark x1="6685" y1="32237" x2="6128" y2="32895"/>
                        <a14:foregroundMark x1="79573" y1="18257" x2="80276" y2="19097"/>
                        <a14:foregroundMark x1="84070" y1="27498" x2="86444" y2="48520"/>
                        <a14:foregroundMark x1="86444" y1="48520" x2="86351" y2="57895"/>
                        <a14:foregroundMark x1="86351" y1="57895" x2="84680" y2="66447"/>
                        <a14:foregroundMark x1="84680" y1="66447" x2="81337" y2="71217"/>
                        <a14:foregroundMark x1="77809" y1="15789" x2="79753" y2="17005"/>
                        <a14:foregroundMark x1="88192" y1="57508" x2="88115" y2="59211"/>
                        <a14:foregroundMark x1="88115" y1="59211" x2="81801" y2="77796"/>
                        <a14:foregroundMark x1="81801" y1="77796" x2="76323" y2="82401"/>
                        <a14:foregroundMark x1="76323" y1="82401" x2="71959" y2="83059"/>
                        <a14:backgroundMark x1="5014" y1="33224" x2="5014" y2="33224"/>
                        <a14:backgroundMark x1="4828" y1="34046" x2="5664" y2="32237"/>
                        <a14:backgroundMark x1="6031" y1="31097" x2="6778" y2="29112"/>
                        <a14:backgroundMark x1="3993" y1="36513" x2="5661" y2="32081"/>
                        <a14:backgroundMark x1="3343" y1="38651" x2="5962" y2="32606"/>
                        <a14:backgroundMark x1="88858" y1="36020" x2="87558" y2="33388"/>
                        <a14:backgroundMark x1="86722" y1="31579" x2="89972" y2="36184"/>
                        <a14:backgroundMark x1="86351" y1="28454" x2="87837" y2="30757"/>
                        <a14:backgroundMark x1="86815" y1="28289" x2="84401" y2="22039"/>
                        <a14:backgroundMark x1="84401" y1="22039" x2="86537" y2="27467"/>
                        <a14:backgroundMark x1="86537" y1="27467" x2="86630" y2="27961"/>
                        <a14:backgroundMark x1="84680" y1="20395" x2="84401" y2="21546"/>
                        <a14:backgroundMark x1="88487" y1="37500" x2="89322" y2="40132"/>
                        <a14:backgroundMark x1="89786" y1="49836" x2="88115" y2="42434"/>
                        <a14:backgroundMark x1="88115" y1="42434" x2="88672" y2="37664"/>
                        <a14:backgroundMark x1="89229" y1="40625" x2="88858" y2="44408"/>
                        <a14:backgroundMark x1="89508" y1="44572" x2="88672" y2="50987"/>
                        <a14:backgroundMark x1="88672" y1="50987" x2="88858" y2="54112"/>
                        <a14:backgroundMark x1="88394" y1="53289" x2="89322" y2="56579"/>
                        <a14:backgroundMark x1="80501" y1="15132" x2="86072" y2="27467"/>
                        <a14:backgroundMark x1="85330" y1="24178" x2="83101" y2="19243"/>
                        <a14:backgroundMark x1="83101" y1="19243" x2="79294" y2="15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510">
            <a:off x="7560839" y="321949"/>
            <a:ext cx="5246988" cy="2962088"/>
          </a:xfrm>
          <a:prstGeom prst="rect">
            <a:avLst/>
          </a:prstGeom>
        </p:spPr>
      </p:pic>
      <p:pic>
        <p:nvPicPr>
          <p:cNvPr id="46" name="Picture 45" descr="A close up of a rock&#10;&#10;Description automatically generated">
            <a:extLst>
              <a:ext uri="{FF2B5EF4-FFF2-40B4-BE49-F238E27FC236}">
                <a16:creationId xmlns:a16="http://schemas.microsoft.com/office/drawing/2014/main" id="{05481A5D-D246-4261-3F5D-664700E561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51761" y1="66667" x2="46127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8871">
            <a:off x="26433027" y="3882029"/>
            <a:ext cx="1889161" cy="23148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AD5108-C22A-6648-95D3-DBAAABAFC217}"/>
              </a:ext>
            </a:extLst>
          </p:cNvPr>
          <p:cNvSpPr txBox="1"/>
          <p:nvPr/>
        </p:nvSpPr>
        <p:spPr>
          <a:xfrm>
            <a:off x="11703779" y="230082"/>
            <a:ext cx="640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>
                <a:solidFill>
                  <a:schemeClr val="bg1"/>
                </a:solidFill>
              </a:rPr>
              <a:t>[2]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16D12F-9AF3-6E31-0215-C57AD156E4A9}"/>
              </a:ext>
            </a:extLst>
          </p:cNvPr>
          <p:cNvGrpSpPr/>
          <p:nvPr/>
        </p:nvGrpSpPr>
        <p:grpSpPr>
          <a:xfrm>
            <a:off x="1632407" y="20108439"/>
            <a:ext cx="22277689" cy="12464092"/>
            <a:chOff x="471947" y="20145528"/>
            <a:chExt cx="22277689" cy="124640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8ECCB6-D468-B411-EECD-69A63E426DCE}"/>
                </a:ext>
              </a:extLst>
            </p:cNvPr>
            <p:cNvGrpSpPr/>
            <p:nvPr/>
          </p:nvGrpSpPr>
          <p:grpSpPr>
            <a:xfrm>
              <a:off x="471947" y="20145528"/>
              <a:ext cx="22277689" cy="12464092"/>
              <a:chOff x="1332970" y="20768184"/>
              <a:chExt cx="20849126" cy="1216828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C2BC25-C0D9-E385-C1C6-90031F97C461}"/>
                  </a:ext>
                </a:extLst>
              </p:cNvPr>
              <p:cNvSpPr/>
              <p:nvPr/>
            </p:nvSpPr>
            <p:spPr>
              <a:xfrm>
                <a:off x="1332970" y="20768184"/>
                <a:ext cx="20849126" cy="121682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BB55BF-E0F2-7C19-82A4-C13AEB970563}"/>
                  </a:ext>
                </a:extLst>
              </p:cNvPr>
              <p:cNvSpPr txBox="1"/>
              <p:nvPr/>
            </p:nvSpPr>
            <p:spPr>
              <a:xfrm>
                <a:off x="2053707" y="31512310"/>
                <a:ext cx="20086186" cy="127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NZ" sz="4000" b="1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Figure 3:</a:t>
                </a:r>
                <a:r>
                  <a:rPr lang="en-NZ" sz="4000" b="0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 </a:t>
                </a:r>
                <a:r>
                  <a:rPr lang="en-NZ" sz="4000" b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Comparison of detected period and known period for all the asteroids in the field and the </a:t>
                </a:r>
                <a:r>
                  <a:rPr lang="en-NZ" sz="4000" b="0" u="none" strike="noStrike" kern="1200" cap="none" dirty="0" err="1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Lightcuvre</a:t>
                </a:r>
                <a:r>
                  <a:rPr lang="en-NZ" sz="4000" b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 Database </a:t>
                </a:r>
                <a:r>
                  <a:rPr lang="en-NZ" sz="4000" b="0" u="none" strike="noStrike" kern="1200" cap="none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(LCDB [3]) </a:t>
                </a:r>
                <a:r>
                  <a:rPr lang="en-NZ" sz="4000" b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(grey), and those that passed the quality checks (green).</a:t>
                </a:r>
              </a:p>
            </p:txBody>
          </p:sp>
        </p:grpSp>
        <p:pic>
          <p:nvPicPr>
            <p:cNvPr id="49" name="Picture 48" descr="A line graph with numbers and lines&#10;&#10;Description automatically generated with medium confidence">
              <a:extLst>
                <a:ext uri="{FF2B5EF4-FFF2-40B4-BE49-F238E27FC236}">
                  <a16:creationId xmlns:a16="http://schemas.microsoft.com/office/drawing/2014/main" id="{8E216FB1-4FCD-216C-0A92-39537030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47" y="20192886"/>
              <a:ext cx="22232594" cy="11116298"/>
            </a:xfrm>
            <a:prstGeom prst="rect">
              <a:avLst/>
            </a:prstGeom>
          </p:spPr>
        </p:pic>
      </p:grpSp>
      <p:pic>
        <p:nvPicPr>
          <p:cNvPr id="7" name="Picture 6" descr="A close-up of a moon&#10;&#10;Description automatically generated">
            <a:extLst>
              <a:ext uri="{FF2B5EF4-FFF2-40B4-BE49-F238E27FC236}">
                <a16:creationId xmlns:a16="http://schemas.microsoft.com/office/drawing/2014/main" id="{F151D483-CFDE-9DA2-8932-685A4E01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4199">
            <a:off x="20844958" y="19275485"/>
            <a:ext cx="5243327" cy="232550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8F608CB-0DA7-F603-08CB-F42FD8889B90}"/>
              </a:ext>
            </a:extLst>
          </p:cNvPr>
          <p:cNvGrpSpPr/>
          <p:nvPr/>
        </p:nvGrpSpPr>
        <p:grpSpPr>
          <a:xfrm>
            <a:off x="0" y="32773035"/>
            <a:ext cx="14685539" cy="8657753"/>
            <a:chOff x="21567" y="32805435"/>
            <a:chExt cx="14685539" cy="865775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873DA7-A9A9-627C-F7D2-CC16E375CD59}"/>
                </a:ext>
              </a:extLst>
            </p:cNvPr>
            <p:cNvGrpSpPr/>
            <p:nvPr/>
          </p:nvGrpSpPr>
          <p:grpSpPr>
            <a:xfrm>
              <a:off x="21567" y="32805435"/>
              <a:ext cx="14685539" cy="8657753"/>
              <a:chOff x="609078" y="33200973"/>
              <a:chExt cx="14685539" cy="865775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0691DF-E9BC-163B-16B7-02A68E2082F5}"/>
                  </a:ext>
                </a:extLst>
              </p:cNvPr>
              <p:cNvSpPr/>
              <p:nvPr/>
            </p:nvSpPr>
            <p:spPr>
              <a:xfrm>
                <a:off x="609078" y="33200973"/>
                <a:ext cx="14685539" cy="8654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93F3A1-5B7C-D6BF-BD4C-1706C85CD90F}"/>
                  </a:ext>
                </a:extLst>
              </p:cNvPr>
              <p:cNvSpPr txBox="1"/>
              <p:nvPr/>
            </p:nvSpPr>
            <p:spPr>
              <a:xfrm>
                <a:off x="1169607" y="40588165"/>
                <a:ext cx="13967999" cy="127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NZ" sz="4000" b="1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Figure 4: </a:t>
                </a:r>
                <a:r>
                  <a:rPr lang="en-NZ" sz="40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Detected periods against the amplitude variation of all the asteroids that pass the quality checks.</a:t>
                </a:r>
              </a:p>
            </p:txBody>
          </p:sp>
        </p:grpSp>
        <p:pic>
          <p:nvPicPr>
            <p:cNvPr id="53" name="Picture 52" descr="A graph of green dots&#10;&#10;Description automatically generated">
              <a:extLst>
                <a:ext uri="{FF2B5EF4-FFF2-40B4-BE49-F238E27FC236}">
                  <a16:creationId xmlns:a16="http://schemas.microsoft.com/office/drawing/2014/main" id="{A2616F34-604C-E21B-9103-8ECADEE4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" y="32839488"/>
              <a:ext cx="14567328" cy="7283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5649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db033e-849a-428e-9677-254be340f8d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B48B64CA61C84E91CB25BA072CAC55" ma:contentTypeVersion="18" ma:contentTypeDescription="Create a new document." ma:contentTypeScope="" ma:versionID="c118cb2c3659ffcf6ddfba45f2e3133b">
  <xsd:schema xmlns:xsd="http://www.w3.org/2001/XMLSchema" xmlns:xs="http://www.w3.org/2001/XMLSchema" xmlns:p="http://schemas.microsoft.com/office/2006/metadata/properties" xmlns:ns3="9edb033e-849a-428e-9677-254be340f8d7" xmlns:ns4="25bfb559-8d63-4df4-810e-3940623c59d2" targetNamespace="http://schemas.microsoft.com/office/2006/metadata/properties" ma:root="true" ma:fieldsID="098092434a1487db6d379f2c4228df3f" ns3:_="" ns4:_="">
    <xsd:import namespace="9edb033e-849a-428e-9677-254be340f8d7"/>
    <xsd:import namespace="25bfb559-8d63-4df4-810e-3940623c59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b033e-849a-428e-9677-254be340f8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fb559-8d63-4df4-810e-3940623c59d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0F7E17-D6D8-44C3-8D09-D067D21B4FF4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25bfb559-8d63-4df4-810e-3940623c59d2"/>
    <ds:schemaRef ds:uri="http://purl.org/dc/elements/1.1/"/>
    <ds:schemaRef ds:uri="9edb033e-849a-428e-9677-254be340f8d7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3F7D4B-CC29-4E8C-A35A-C90BB9CBA6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CA255-2A2D-4FB2-8D89-6C08548AA7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b033e-849a-428e-9677-254be340f8d7"/>
    <ds:schemaRef ds:uri="25bfb559-8d63-4df4-810e-3940623c5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PosterBetter</Template>
  <TotalTime>84</TotalTime>
  <Words>209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Liberation Sans</vt:lpstr>
      <vt:lpstr>Liberation Serif</vt:lpstr>
      <vt:lpstr>Aptos</vt:lpstr>
      <vt:lpstr>Arial</vt:lpstr>
      <vt:lpstr>Default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Leicester</dc:creator>
  <cp:lastModifiedBy>Brayden Leicester</cp:lastModifiedBy>
  <cp:revision>1</cp:revision>
  <dcterms:created xsi:type="dcterms:W3CDTF">2024-10-10T03:08:37Z</dcterms:created>
  <dcterms:modified xsi:type="dcterms:W3CDTF">2024-10-10T04:34:26Z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0x01010006B48B64CA61C84E91CB25BA072CAC55</vt:lpwstr>
  </property>
</Properties>
</file>